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FD66-1124-4D3F-A2CE-4AB17F2345B8}" type="datetimeFigureOut">
              <a:rPr lang="en-AU" smtClean="0"/>
              <a:t>11/05/2014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E5F3-D42B-4452-891A-FF5634D951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436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FD66-1124-4D3F-A2CE-4AB17F2345B8}" type="datetimeFigureOut">
              <a:rPr lang="en-AU" smtClean="0"/>
              <a:t>11/05/2014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E5F3-D42B-4452-891A-FF5634D951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848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FD66-1124-4D3F-A2CE-4AB17F2345B8}" type="datetimeFigureOut">
              <a:rPr lang="en-AU" smtClean="0"/>
              <a:t>11/05/2014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E5F3-D42B-4452-891A-FF5634D951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745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FD66-1124-4D3F-A2CE-4AB17F2345B8}" type="datetimeFigureOut">
              <a:rPr lang="en-AU" smtClean="0"/>
              <a:t>11/05/2014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E5F3-D42B-4452-891A-FF5634D951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811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FD66-1124-4D3F-A2CE-4AB17F2345B8}" type="datetimeFigureOut">
              <a:rPr lang="en-AU" smtClean="0"/>
              <a:t>11/05/2014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E5F3-D42B-4452-891A-FF5634D951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034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FD66-1124-4D3F-A2CE-4AB17F2345B8}" type="datetimeFigureOut">
              <a:rPr lang="en-AU" smtClean="0"/>
              <a:t>11/05/2014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E5F3-D42B-4452-891A-FF5634D951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95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FD66-1124-4D3F-A2CE-4AB17F2345B8}" type="datetimeFigureOut">
              <a:rPr lang="en-AU" smtClean="0"/>
              <a:t>11/05/2014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E5F3-D42B-4452-891A-FF5634D951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627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FD66-1124-4D3F-A2CE-4AB17F2345B8}" type="datetimeFigureOut">
              <a:rPr lang="en-AU" smtClean="0"/>
              <a:t>11/05/2014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E5F3-D42B-4452-891A-FF5634D951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049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FD66-1124-4D3F-A2CE-4AB17F2345B8}" type="datetimeFigureOut">
              <a:rPr lang="en-AU" smtClean="0"/>
              <a:t>11/05/2014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E5F3-D42B-4452-891A-FF5634D951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971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FD66-1124-4D3F-A2CE-4AB17F2345B8}" type="datetimeFigureOut">
              <a:rPr lang="en-AU" smtClean="0"/>
              <a:t>11/05/2014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E5F3-D42B-4452-891A-FF5634D951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79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FD66-1124-4D3F-A2CE-4AB17F2345B8}" type="datetimeFigureOut">
              <a:rPr lang="en-AU" smtClean="0"/>
              <a:t>11/05/2014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E5F3-D42B-4452-891A-FF5634D951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107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DFD66-1124-4D3F-A2CE-4AB17F2345B8}" type="datetimeFigureOut">
              <a:rPr lang="en-AU" smtClean="0"/>
              <a:t>11/05/2014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2E5F3-D42B-4452-891A-FF5634D951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059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57150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AU" sz="3200" b="1" dirty="0">
                <a:solidFill>
                  <a:srgbClr val="0070C0"/>
                </a:solidFill>
                <a:latin typeface="Tempus Sans ITC" pitchFamily="82" charset="0"/>
              </a:rPr>
              <a:t>ELEMENTS THAT ARE NECESSARY </a:t>
            </a:r>
            <a:endParaRPr lang="en-AU" sz="3200" b="1" dirty="0" smtClean="0">
              <a:solidFill>
                <a:srgbClr val="0070C0"/>
              </a:solidFill>
              <a:latin typeface="Tempus Sans ITC" pitchFamily="82" charset="0"/>
            </a:endParaRPr>
          </a:p>
          <a:p>
            <a:pPr algn="ctr"/>
            <a:r>
              <a:rPr lang="en-AU" sz="3200" b="1" dirty="0" smtClean="0">
                <a:solidFill>
                  <a:srgbClr val="0070C0"/>
                </a:solidFill>
                <a:latin typeface="Tempus Sans ITC" pitchFamily="82" charset="0"/>
              </a:rPr>
              <a:t>IN </a:t>
            </a:r>
            <a:r>
              <a:rPr lang="en-AU" sz="3200" b="1" dirty="0">
                <a:solidFill>
                  <a:srgbClr val="0070C0"/>
                </a:solidFill>
                <a:latin typeface="Tempus Sans ITC" pitchFamily="82" charset="0"/>
              </a:rPr>
              <a:t>KINDY PROGRAMMING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169988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AU" sz="2800" dirty="0">
                <a:latin typeface="Tempus Sans ITC" pitchFamily="82" charset="0"/>
              </a:rPr>
              <a:t>Links to the EYLF – principles, practices and outcomes.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692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AU" sz="2800" dirty="0">
                <a:latin typeface="Tempus Sans ITC" pitchFamily="82" charset="0"/>
              </a:rPr>
              <a:t>Links to RE outcomes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21615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AU" sz="2800" dirty="0">
                <a:latin typeface="Tempus Sans ITC" pitchFamily="82" charset="0"/>
              </a:rPr>
              <a:t>Demonstration of an emerging curriculum (to reflect the outcomes trying to achieve) Responsive to children – ability and interest.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36004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AU" sz="2800" dirty="0">
                <a:latin typeface="Tempus Sans ITC" pitchFamily="82" charset="0"/>
              </a:rPr>
              <a:t>Learning intentions stated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9050" y="4110038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AU" sz="2800" dirty="0">
                <a:latin typeface="Tempus Sans ITC" pitchFamily="82" charset="0"/>
              </a:rPr>
              <a:t>Physical environment – resources, spatial use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525" y="4632325"/>
            <a:ext cx="913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AU" sz="2800" dirty="0">
                <a:latin typeface="Tempus Sans ITC" pitchFamily="82" charset="0"/>
              </a:rPr>
              <a:t>Transitions/routines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1113" y="5156200"/>
            <a:ext cx="9155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AU" sz="2800" dirty="0">
                <a:latin typeface="Tempus Sans ITC" pitchFamily="82" charset="0"/>
              </a:rPr>
              <a:t>Role of the teacher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525" y="5668963"/>
            <a:ext cx="9115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AU" sz="2800" dirty="0">
                <a:latin typeface="Tempus Sans ITC" pitchFamily="82" charset="0"/>
              </a:rPr>
              <a:t>Focus children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11113" y="6170613"/>
            <a:ext cx="9155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AU" sz="2800" dirty="0">
                <a:latin typeface="Tempus Sans ITC" pitchFamily="82" charset="0"/>
              </a:rPr>
              <a:t>Reflective practice – incidental teaching</a:t>
            </a:r>
          </a:p>
        </p:txBody>
      </p:sp>
      <p:pic>
        <p:nvPicPr>
          <p:cNvPr id="20492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548188"/>
            <a:ext cx="261461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435600" y="3316288"/>
            <a:ext cx="26654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AU" sz="2800" dirty="0">
                <a:latin typeface="Tempus Sans ITC" pitchFamily="82" charset="0"/>
              </a:rPr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104970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21271" r="15213" b="11945"/>
          <a:stretch/>
        </p:blipFill>
        <p:spPr bwMode="auto">
          <a:xfrm>
            <a:off x="120252" y="404664"/>
            <a:ext cx="8856984" cy="623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30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t="16897" r="17364" b="8048"/>
          <a:stretch/>
        </p:blipFill>
        <p:spPr bwMode="auto">
          <a:xfrm>
            <a:off x="52818" y="44624"/>
            <a:ext cx="8986310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56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6" t="9213" r="30214" b="5385"/>
          <a:stretch/>
        </p:blipFill>
        <p:spPr bwMode="auto">
          <a:xfrm rot="5400000">
            <a:off x="1295635" y="-1071500"/>
            <a:ext cx="6552728" cy="89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10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5" t="17110" r="17298" b="7727"/>
          <a:stretch/>
        </p:blipFill>
        <p:spPr bwMode="auto">
          <a:xfrm>
            <a:off x="107504" y="116632"/>
            <a:ext cx="8969918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1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</dc:creator>
  <cp:lastModifiedBy>Jo</cp:lastModifiedBy>
  <cp:revision>1</cp:revision>
  <dcterms:created xsi:type="dcterms:W3CDTF">2014-05-11T09:48:51Z</dcterms:created>
  <dcterms:modified xsi:type="dcterms:W3CDTF">2014-05-11T09:49:33Z</dcterms:modified>
</cp:coreProperties>
</file>